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45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1351508"/>
            <a:ext cx="8153400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محسنه صالح عبيد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العولقي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0871" y="572005"/>
            <a:ext cx="156645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85599" y="3791806"/>
            <a:ext cx="11897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1030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b="1" dirty="0"/>
                        <a:t>يحدد معدات الطوارئ في بيئة العمل </a:t>
                      </a:r>
                    </a:p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endParaRPr lang="ar-AE" b="1" dirty="0"/>
                    </a:p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b="1" dirty="0"/>
                        <a:t>يستخدم المعدات الأولية  في حالات الطوارئ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يطبق  إجراءات الطوارئ والإخلاء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معدات الطوارئ في بيئة العمل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يلتزم بقواعد الأمن والسلامة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0C6CE17-1CAC-96D1-92B3-02BC401EFD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70" t="17886" r="9563" b="8340"/>
          <a:stretch/>
        </p:blipFill>
        <p:spPr>
          <a:xfrm>
            <a:off x="3790623" y="2762494"/>
            <a:ext cx="5042517" cy="297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896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Mohsena Saleh Obaid Alawi</cp:lastModifiedBy>
  <cp:revision>5</cp:revision>
  <dcterms:created xsi:type="dcterms:W3CDTF">2023-06-12T08:37:42Z</dcterms:created>
  <dcterms:modified xsi:type="dcterms:W3CDTF">2023-06-12T08:42:43Z</dcterms:modified>
</cp:coreProperties>
</file>